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2742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333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45" y="189865"/>
            <a:ext cx="6188710" cy="876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20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2017-2-23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45" y="189865"/>
            <a:ext cx="6188710" cy="876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5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45" y="189865"/>
            <a:ext cx="6188710" cy="876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全屏显示(4:3)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null</cp:lastModifiedBy>
  <cp:revision>2</cp:revision>
  <dcterms:created xsi:type="dcterms:W3CDTF">2017-02-23T08:18:34Z</dcterms:created>
  <dcterms:modified xsi:type="dcterms:W3CDTF">2017-02-23T08:23:23Z</dcterms:modified>
</cp:coreProperties>
</file>